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74" r:id="rId2"/>
    <p:sldId id="276" r:id="rId3"/>
    <p:sldId id="278" r:id="rId4"/>
    <p:sldId id="279" r:id="rId5"/>
    <p:sldId id="277" r:id="rId6"/>
    <p:sldId id="280" r:id="rId7"/>
    <p:sldId id="281" r:id="rId8"/>
    <p:sldId id="275" r:id="rId9"/>
    <p:sldId id="282" r:id="rId10"/>
    <p:sldId id="283" r:id="rId11"/>
    <p:sldId id="285" r:id="rId12"/>
    <p:sldId id="287" r:id="rId13"/>
    <p:sldId id="286" r:id="rId14"/>
    <p:sldId id="289" r:id="rId15"/>
    <p:sldId id="293" r:id="rId16"/>
    <p:sldId id="294" r:id="rId17"/>
    <p:sldId id="295" r:id="rId18"/>
    <p:sldId id="290" r:id="rId19"/>
    <p:sldId id="291" r:id="rId20"/>
    <p:sldId id="292" r:id="rId21"/>
    <p:sldId id="296" r:id="rId2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57" autoAdjust="0"/>
    <p:restoredTop sz="94660"/>
  </p:normalViewPr>
  <p:slideViewPr>
    <p:cSldViewPr>
      <p:cViewPr varScale="1">
        <p:scale>
          <a:sx n="69" d="100"/>
          <a:sy n="69" d="100"/>
        </p:scale>
        <p:origin x="162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CD7B84-10A0-45A7-8042-B4FB5FC409D8}" type="datetimeFigureOut">
              <a:rPr lang="es-MX" smtClean="0"/>
              <a:t>27/09/2019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181D3-6303-4715-A957-197F8DCAEF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2080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B181D3-6303-4715-A957-197F8DCAEF78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1155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7529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95687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9678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9952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51690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4541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7590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09076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85308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18962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82814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46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C9F62-B1A7-4D05-BFE7-918F4454B273}" type="datetimeFigureOut">
              <a:rPr lang="es-MX" smtClean="0"/>
              <a:t>27/09/2019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E6653-2D0D-4B91-A0AD-A9CA63BB58AF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4806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420888"/>
            <a:ext cx="8229600" cy="1143000"/>
          </a:xfrm>
        </p:spPr>
        <p:txBody>
          <a:bodyPr/>
          <a:lstStyle/>
          <a:p>
            <a:r>
              <a:rPr lang="es-MX" b="1" dirty="0" smtClean="0"/>
              <a:t>TIMERS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738200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TPMx_SC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Bit 6 TOIE Activar la interrupción de desbordamiento.</a:t>
            </a:r>
          </a:p>
          <a:p>
            <a:pPr lvl="1"/>
            <a:r>
              <a:rPr lang="es-MX" dirty="0" smtClean="0"/>
              <a:t>0 se desactiva cuando la interrupción.</a:t>
            </a:r>
          </a:p>
          <a:p>
            <a:pPr lvl="1"/>
            <a:r>
              <a:rPr lang="es-MX" dirty="0" smtClean="0"/>
              <a:t>1 se activa la interrupción.</a:t>
            </a:r>
          </a:p>
          <a:p>
            <a:r>
              <a:rPr lang="es-MX" dirty="0" smtClean="0"/>
              <a:t>Bit 5 CPWMS El contador puede ir decrementando. (Este bit esta protegido contra escritura. Para lograr escribir se debe de desactivar primero el contador).</a:t>
            </a:r>
          </a:p>
          <a:p>
            <a:pPr lvl="1"/>
            <a:r>
              <a:rPr lang="es-MX" dirty="0" smtClean="0"/>
              <a:t>0 Decrementamos</a:t>
            </a:r>
          </a:p>
          <a:p>
            <a:pPr lvl="1"/>
            <a:r>
              <a:rPr lang="es-MX" dirty="0" smtClean="0"/>
              <a:t>1 Incrementamos</a:t>
            </a:r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616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TPMx_SC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Bit 4-3 CMOD Modo del reloj.</a:t>
            </a:r>
          </a:p>
          <a:p>
            <a:pPr lvl="1"/>
            <a:r>
              <a:rPr lang="es-MX" dirty="0" smtClean="0"/>
              <a:t>00 Se desactiva</a:t>
            </a:r>
          </a:p>
          <a:p>
            <a:pPr lvl="1"/>
            <a:r>
              <a:rPr lang="es-MX" dirty="0" smtClean="0"/>
              <a:t>01 Contador incrementa</a:t>
            </a:r>
          </a:p>
          <a:p>
            <a:pPr lvl="1"/>
            <a:r>
              <a:rPr lang="es-MX" dirty="0" smtClean="0"/>
              <a:t>10 Contador incrementa para cada flanco de subida del reloj externo</a:t>
            </a:r>
          </a:p>
          <a:p>
            <a:pPr lvl="1"/>
            <a:r>
              <a:rPr lang="es-MX" dirty="0" smtClean="0"/>
              <a:t>11 Reservado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569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TPMx_SC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Bit 2-0 PS Seleccionar la prescala</a:t>
            </a:r>
          </a:p>
          <a:p>
            <a:pPr lvl="1"/>
            <a:r>
              <a:rPr lang="es-MX" dirty="0"/>
              <a:t>000	</a:t>
            </a:r>
            <a:r>
              <a:rPr lang="es-MX" dirty="0" smtClean="0"/>
              <a:t>Divide </a:t>
            </a:r>
            <a:r>
              <a:rPr lang="es-MX" dirty="0"/>
              <a:t>entre </a:t>
            </a:r>
            <a:r>
              <a:rPr lang="es-MX" dirty="0" smtClean="0"/>
              <a:t>1</a:t>
            </a:r>
          </a:p>
          <a:p>
            <a:pPr lvl="1"/>
            <a:r>
              <a:rPr lang="es-MX" dirty="0" smtClean="0"/>
              <a:t>001 </a:t>
            </a:r>
            <a:r>
              <a:rPr lang="es-MX" dirty="0"/>
              <a:t>	</a:t>
            </a:r>
            <a:r>
              <a:rPr lang="es-MX" dirty="0" smtClean="0"/>
              <a:t>Divide </a:t>
            </a:r>
            <a:r>
              <a:rPr lang="es-MX" dirty="0"/>
              <a:t>entre </a:t>
            </a:r>
            <a:r>
              <a:rPr lang="es-MX" dirty="0" smtClean="0"/>
              <a:t>2</a:t>
            </a:r>
          </a:p>
          <a:p>
            <a:pPr lvl="1"/>
            <a:r>
              <a:rPr lang="es-MX" dirty="0" smtClean="0"/>
              <a:t>010</a:t>
            </a:r>
            <a:r>
              <a:rPr lang="es-MX" dirty="0"/>
              <a:t>	</a:t>
            </a:r>
            <a:r>
              <a:rPr lang="es-MX" dirty="0" smtClean="0"/>
              <a:t>Divide </a:t>
            </a:r>
            <a:r>
              <a:rPr lang="es-MX" dirty="0"/>
              <a:t>entre 4</a:t>
            </a:r>
          </a:p>
          <a:p>
            <a:pPr lvl="1"/>
            <a:r>
              <a:rPr lang="es-MX" dirty="0" smtClean="0"/>
              <a:t>011</a:t>
            </a:r>
            <a:r>
              <a:rPr lang="es-MX" dirty="0"/>
              <a:t>	</a:t>
            </a:r>
            <a:r>
              <a:rPr lang="es-MX" dirty="0" smtClean="0"/>
              <a:t>Divide </a:t>
            </a:r>
            <a:r>
              <a:rPr lang="es-MX" dirty="0"/>
              <a:t>entre </a:t>
            </a:r>
            <a:r>
              <a:rPr lang="es-MX" dirty="0" smtClean="0"/>
              <a:t>8</a:t>
            </a:r>
            <a:endParaRPr lang="es-MX" dirty="0"/>
          </a:p>
          <a:p>
            <a:pPr lvl="1"/>
            <a:r>
              <a:rPr lang="es-MX" dirty="0" smtClean="0"/>
              <a:t>100</a:t>
            </a:r>
            <a:r>
              <a:rPr lang="es-MX" dirty="0"/>
              <a:t>	</a:t>
            </a:r>
            <a:r>
              <a:rPr lang="es-MX" dirty="0" smtClean="0"/>
              <a:t>Divide </a:t>
            </a:r>
            <a:r>
              <a:rPr lang="es-MX" dirty="0"/>
              <a:t>entre </a:t>
            </a:r>
            <a:r>
              <a:rPr lang="es-MX" dirty="0" smtClean="0"/>
              <a:t>16</a:t>
            </a:r>
            <a:endParaRPr lang="es-MX" dirty="0"/>
          </a:p>
          <a:p>
            <a:pPr lvl="1"/>
            <a:r>
              <a:rPr lang="es-MX" dirty="0" smtClean="0"/>
              <a:t>101</a:t>
            </a:r>
            <a:r>
              <a:rPr lang="es-MX" dirty="0"/>
              <a:t>	</a:t>
            </a:r>
            <a:r>
              <a:rPr lang="es-MX" dirty="0" smtClean="0"/>
              <a:t>Divide </a:t>
            </a:r>
            <a:r>
              <a:rPr lang="es-MX" dirty="0"/>
              <a:t>entre </a:t>
            </a:r>
            <a:r>
              <a:rPr lang="es-MX" dirty="0" smtClean="0"/>
              <a:t>32</a:t>
            </a:r>
            <a:endParaRPr lang="es-MX" dirty="0"/>
          </a:p>
          <a:p>
            <a:pPr lvl="1"/>
            <a:r>
              <a:rPr lang="es-MX" dirty="0" smtClean="0"/>
              <a:t>110</a:t>
            </a:r>
            <a:r>
              <a:rPr lang="es-MX" dirty="0"/>
              <a:t>	</a:t>
            </a:r>
            <a:r>
              <a:rPr lang="es-MX" dirty="0" smtClean="0"/>
              <a:t>Divide </a:t>
            </a:r>
            <a:r>
              <a:rPr lang="es-MX" dirty="0"/>
              <a:t>entre </a:t>
            </a:r>
            <a:r>
              <a:rPr lang="es-MX" dirty="0" smtClean="0"/>
              <a:t>64</a:t>
            </a:r>
          </a:p>
          <a:p>
            <a:pPr lvl="1"/>
            <a:r>
              <a:rPr lang="es-MX" dirty="0" smtClean="0"/>
              <a:t>111 	Divide entre 128</a:t>
            </a:r>
            <a:endParaRPr lang="es-MX" dirty="0"/>
          </a:p>
          <a:p>
            <a:pPr lvl="1"/>
            <a:endParaRPr lang="es-MX" dirty="0"/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9362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TPM</a:t>
            </a:r>
            <a:r>
              <a:rPr lang="es-MX" b="1" i="1" dirty="0"/>
              <a:t>x</a:t>
            </a:r>
            <a:r>
              <a:rPr lang="es-MX" b="1" dirty="0"/>
              <a:t>_CNT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Este registro cuenta con el contador  el cual se puede limpiar agregando o escribiendo cualquier valor en COUNT.</a:t>
            </a: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75" y="4151759"/>
            <a:ext cx="78676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33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TPM</a:t>
            </a:r>
            <a:r>
              <a:rPr lang="es-MX" b="1" i="1" dirty="0"/>
              <a:t>x</a:t>
            </a:r>
            <a:r>
              <a:rPr lang="es-MX" b="1" dirty="0"/>
              <a:t>_MOD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El registro contiene el MODULO el </a:t>
            </a:r>
            <a:r>
              <a:rPr lang="en-US" dirty="0" err="1" smtClean="0"/>
              <a:t>cual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el valor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alcanzará</a:t>
            </a:r>
            <a:r>
              <a:rPr lang="en-US" dirty="0" smtClean="0"/>
              <a:t> el LPTMP. </a:t>
            </a:r>
            <a:r>
              <a:rPr lang="en-US" dirty="0" err="1" smtClean="0"/>
              <a:t>Cuando</a:t>
            </a:r>
            <a:r>
              <a:rPr lang="en-US" dirty="0" smtClean="0"/>
              <a:t> el </a:t>
            </a:r>
            <a:r>
              <a:rPr lang="en-US" dirty="0" err="1" smtClean="0"/>
              <a:t>contador</a:t>
            </a:r>
            <a:r>
              <a:rPr lang="en-US" dirty="0" smtClean="0"/>
              <a:t> </a:t>
            </a:r>
            <a:r>
              <a:rPr lang="en-US" dirty="0" err="1" smtClean="0"/>
              <a:t>alcance</a:t>
            </a:r>
            <a:r>
              <a:rPr lang="en-US" dirty="0" smtClean="0"/>
              <a:t> el valor del modulo y </a:t>
            </a:r>
            <a:r>
              <a:rPr lang="en-US" dirty="0" err="1" smtClean="0"/>
              <a:t>incremente</a:t>
            </a:r>
            <a:r>
              <a:rPr lang="en-US" dirty="0" smtClean="0"/>
              <a:t>, se </a:t>
            </a:r>
            <a:r>
              <a:rPr lang="en-US" dirty="0" err="1" smtClean="0"/>
              <a:t>activara</a:t>
            </a:r>
            <a:r>
              <a:rPr lang="en-US" dirty="0" smtClean="0"/>
              <a:t> TOF y el </a:t>
            </a:r>
            <a:r>
              <a:rPr lang="en-US" dirty="0" err="1" smtClean="0"/>
              <a:t>siguiente</a:t>
            </a:r>
            <a:r>
              <a:rPr lang="en-US" dirty="0" smtClean="0"/>
              <a:t> valor del </a:t>
            </a:r>
            <a:r>
              <a:rPr lang="en-US" dirty="0" err="1" smtClean="0"/>
              <a:t>contador</a:t>
            </a:r>
            <a:r>
              <a:rPr lang="en-US" dirty="0" smtClean="0"/>
              <a:t> </a:t>
            </a:r>
            <a:r>
              <a:rPr lang="en-US" dirty="0" err="1" smtClean="0"/>
              <a:t>dependera</a:t>
            </a:r>
            <a:r>
              <a:rPr lang="en-US" dirty="0" smtClean="0"/>
              <a:t> del </a:t>
            </a:r>
            <a:r>
              <a:rPr lang="en-US" dirty="0" err="1" smtClean="0"/>
              <a:t>metodo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4509120"/>
            <a:ext cx="7867650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231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err="1"/>
              <a:t>TPM</a:t>
            </a:r>
            <a:r>
              <a:rPr lang="es-MX" b="1" i="1" dirty="0" err="1"/>
              <a:t>x</a:t>
            </a:r>
            <a:r>
              <a:rPr lang="es-MX" b="1" dirty="0" err="1"/>
              <a:t>_C</a:t>
            </a:r>
            <a:r>
              <a:rPr lang="es-MX" b="1" i="1" dirty="0" err="1"/>
              <a:t>n</a:t>
            </a:r>
            <a:r>
              <a:rPr lang="es-MX" b="1" dirty="0" err="1"/>
              <a:t>SC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48" y="1556792"/>
            <a:ext cx="7884368" cy="2671682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683568" y="4509120"/>
            <a:ext cx="33861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Bit 7  Bandera del canal.</a:t>
            </a:r>
          </a:p>
          <a:p>
            <a:r>
              <a:rPr lang="es-MX" dirty="0"/>
              <a:t>	</a:t>
            </a:r>
            <a:r>
              <a:rPr lang="es-MX" dirty="0" smtClean="0"/>
              <a:t>0 No ha ocurrido evento</a:t>
            </a:r>
          </a:p>
          <a:p>
            <a:r>
              <a:rPr lang="es-MX" dirty="0"/>
              <a:t>	</a:t>
            </a:r>
            <a:r>
              <a:rPr lang="es-MX" dirty="0" smtClean="0"/>
              <a:t>1 </a:t>
            </a:r>
            <a:r>
              <a:rPr lang="es-MX" dirty="0" err="1" smtClean="0"/>
              <a:t>Ocurrio</a:t>
            </a:r>
            <a:r>
              <a:rPr lang="es-MX" dirty="0" smtClean="0"/>
              <a:t> evento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6729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err="1"/>
              <a:t>TPM</a:t>
            </a:r>
            <a:r>
              <a:rPr lang="es-MX" b="1" i="1" dirty="0" err="1"/>
              <a:t>x</a:t>
            </a:r>
            <a:r>
              <a:rPr lang="es-MX" b="1" dirty="0" err="1"/>
              <a:t>_C</a:t>
            </a:r>
            <a:r>
              <a:rPr lang="es-MX" b="1" i="1" dirty="0" err="1"/>
              <a:t>n</a:t>
            </a:r>
            <a:r>
              <a:rPr lang="es-MX" b="1" dirty="0" err="1"/>
              <a:t>SC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Bit 6 Activa las interrupciones del canal.</a:t>
            </a:r>
          </a:p>
          <a:p>
            <a:pPr lvl="1"/>
            <a:r>
              <a:rPr lang="es-MX" dirty="0" smtClean="0"/>
              <a:t>0 Desactiva las interrupciones del canal</a:t>
            </a:r>
          </a:p>
          <a:p>
            <a:pPr lvl="1"/>
            <a:r>
              <a:rPr lang="es-MX" dirty="0" smtClean="0"/>
              <a:t>1 Activa las interrupciones del canal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68760"/>
            <a:ext cx="7884368" cy="267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61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err="1"/>
              <a:t>TPM</a:t>
            </a:r>
            <a:r>
              <a:rPr lang="es-MX" b="1" i="1" dirty="0" err="1"/>
              <a:t>x</a:t>
            </a:r>
            <a:r>
              <a:rPr lang="es-MX" b="1" dirty="0" err="1"/>
              <a:t>_C</a:t>
            </a:r>
            <a:r>
              <a:rPr lang="es-MX" b="1" i="1" dirty="0" err="1"/>
              <a:t>n</a:t>
            </a:r>
            <a:r>
              <a:rPr lang="es-MX" b="1" dirty="0" err="1"/>
              <a:t>SC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Bit 5 Activa las interrupciones del canal.</a:t>
            </a:r>
          </a:p>
          <a:p>
            <a:pPr lvl="1"/>
            <a:r>
              <a:rPr lang="es-MX" dirty="0" smtClean="0"/>
              <a:t>0 Desactiva las interrupciones del canal</a:t>
            </a:r>
          </a:p>
          <a:p>
            <a:pPr lvl="1"/>
            <a:r>
              <a:rPr lang="es-MX" dirty="0" smtClean="0"/>
              <a:t>1 Activa las interrupciones del canal</a:t>
            </a:r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268760"/>
            <a:ext cx="7884368" cy="267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44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err="1"/>
              <a:t>TPM</a:t>
            </a:r>
            <a:r>
              <a:rPr lang="es-MX" b="1" i="1" dirty="0" err="1"/>
              <a:t>x</a:t>
            </a:r>
            <a:r>
              <a:rPr lang="es-MX" b="1" dirty="0" err="1"/>
              <a:t>_C</a:t>
            </a:r>
            <a:r>
              <a:rPr lang="es-MX" b="1" i="1" dirty="0" err="1"/>
              <a:t>n</a:t>
            </a:r>
            <a:r>
              <a:rPr lang="es-MX" b="1" dirty="0" err="1"/>
              <a:t>V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Este registro contiene el valor del contador por los modos de entrada o la de salida.</a:t>
            </a:r>
          </a:p>
          <a:p>
            <a:endParaRPr lang="es-MX" dirty="0"/>
          </a:p>
          <a:p>
            <a:endParaRPr lang="es-MX" dirty="0" smtClean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024" y="4169845"/>
            <a:ext cx="8820472" cy="9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480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err="1"/>
              <a:t>TPM</a:t>
            </a:r>
            <a:r>
              <a:rPr lang="es-MX" b="1" i="1" dirty="0" err="1"/>
              <a:t>x</a:t>
            </a:r>
            <a:r>
              <a:rPr lang="es-MX" b="1" dirty="0" err="1"/>
              <a:t>_STATUS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registro STATUS contienen una copia del registro TOF, y </a:t>
            </a:r>
            <a:r>
              <a:rPr lang="es-MX" dirty="0" err="1" smtClean="0"/>
              <a:t>CHnF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996952"/>
            <a:ext cx="7092280" cy="355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71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Características de un TPM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El modo de reloj TPM incluye como características:</a:t>
            </a:r>
          </a:p>
          <a:p>
            <a:pPr lvl="1"/>
            <a:r>
              <a:rPr lang="es-MX" dirty="0" smtClean="0"/>
              <a:t>Puede incrementar en cada desbordamiento del reloj asíncrono</a:t>
            </a:r>
          </a:p>
          <a:p>
            <a:pPr lvl="1"/>
            <a:r>
              <a:rPr lang="es-MX" dirty="0" smtClean="0"/>
              <a:t>Puede incrementar en franco de subido de un reloj externo síncrono del reloj contador asíncrono.</a:t>
            </a:r>
          </a:p>
          <a:p>
            <a:r>
              <a:rPr lang="es-MX" dirty="0" smtClean="0"/>
              <a:t>Puede dividirse por 1,2,4,8,16,32,64 o 128</a:t>
            </a:r>
          </a:p>
          <a:p>
            <a:r>
              <a:rPr lang="es-MX" dirty="0" smtClean="0"/>
              <a:t>TPM incluye un contador de 16-bit .</a:t>
            </a:r>
          </a:p>
          <a:p>
            <a:pPr lvl="1"/>
            <a:r>
              <a:rPr lang="es-MX" dirty="0" smtClean="0"/>
              <a:t>Puede correr libremente o usarse como contador.</a:t>
            </a:r>
          </a:p>
          <a:p>
            <a:pPr lvl="1"/>
            <a:r>
              <a:rPr lang="es-MX" dirty="0" smtClean="0"/>
              <a:t>Puede ir en forma ascendente y descendente.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7772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Ejemplo </a:t>
            </a:r>
            <a:r>
              <a:rPr lang="es-MX" dirty="0" err="1" smtClean="0"/>
              <a:t>timer</a:t>
            </a:r>
            <a:r>
              <a:rPr lang="es-MX" dirty="0" smtClean="0"/>
              <a:t> up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852936"/>
            <a:ext cx="8028384" cy="2970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31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 </a:t>
            </a:r>
            <a:r>
              <a:rPr lang="es-MX" dirty="0" err="1" smtClean="0"/>
              <a:t>Ejm</a:t>
            </a:r>
            <a:r>
              <a:rPr lang="es-MX" dirty="0" smtClean="0"/>
              <a:t> </a:t>
            </a:r>
            <a:r>
              <a:rPr lang="es-MX" dirty="0" err="1" smtClean="0"/>
              <a:t>Timer</a:t>
            </a:r>
            <a:r>
              <a:rPr lang="es-MX" dirty="0" smtClean="0"/>
              <a:t> up-</a:t>
            </a:r>
            <a:r>
              <a:rPr lang="es-MX" dirty="0" err="1" smtClean="0"/>
              <a:t>down</a:t>
            </a:r>
            <a:endParaRPr lang="es-MX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2996952"/>
            <a:ext cx="7772400" cy="3333750"/>
          </a:xfrm>
        </p:spPr>
      </p:pic>
    </p:spTree>
    <p:extLst>
      <p:ext uri="{BB962C8B-B14F-4D97-AF65-F5344CB8AC3E}">
        <p14:creationId xmlns:p14="http://schemas.microsoft.com/office/powerpoint/2010/main" val="58941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Características de un TPM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Incluye 6 canales los cuales pueden ser configurados para capturar una entrada, comparar una salida o en modo PWM.</a:t>
            </a:r>
          </a:p>
          <a:p>
            <a:pPr lvl="1"/>
            <a:r>
              <a:rPr lang="es-MX" dirty="0" smtClean="0"/>
              <a:t>Para una entrada puede ser en franco de subida, franco de bajada o ambas.</a:t>
            </a:r>
          </a:p>
          <a:p>
            <a:pPr lvl="1"/>
            <a:r>
              <a:rPr lang="es-MX" dirty="0" smtClean="0"/>
              <a:t>Comparar una salida  puede ser un 1, 0, un pulso.</a:t>
            </a:r>
          </a:p>
          <a:p>
            <a:pPr lvl="1"/>
            <a:r>
              <a:rPr lang="es-MX" dirty="0" smtClean="0"/>
              <a:t>Todos los canales pueden ser PWM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23312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Características de un TPM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Soporta las interrupciones y/o  peticiones del canal DMA, peticiones cuando el contador  tiene un desbordamiento  en DMA</a:t>
            </a:r>
          </a:p>
        </p:txBody>
      </p:sp>
    </p:spTree>
    <p:extLst>
      <p:ext uri="{BB962C8B-B14F-4D97-AF65-F5344CB8AC3E}">
        <p14:creationId xmlns:p14="http://schemas.microsoft.com/office/powerpoint/2010/main" val="39744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Estructura del TPM</a:t>
            </a:r>
            <a:endParaRPr lang="es-MX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00200"/>
            <a:ext cx="6348348" cy="4846940"/>
          </a:xfrm>
        </p:spPr>
      </p:pic>
    </p:spTree>
    <p:extLst>
      <p:ext uri="{BB962C8B-B14F-4D97-AF65-F5344CB8AC3E}">
        <p14:creationId xmlns:p14="http://schemas.microsoft.com/office/powerpoint/2010/main" val="150080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TPM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TPM_EXTCLK este registro se utiliza al trabajar con un reloj externo (</a:t>
            </a:r>
            <a:r>
              <a:rPr lang="es-MX" u="sng" dirty="0" smtClean="0"/>
              <a:t>NOTA: EL RELOJ DEBE DE SER MENOS DE LA MITAD DEL RELOJ INTERNO DEL MICRO</a:t>
            </a:r>
            <a:r>
              <a:rPr lang="es-MX" dirty="0" smtClean="0"/>
              <a:t>).</a:t>
            </a:r>
          </a:p>
          <a:p>
            <a:endParaRPr lang="es-MX" dirty="0" smtClean="0"/>
          </a:p>
          <a:p>
            <a:r>
              <a:rPr lang="es-MX" dirty="0" smtClean="0"/>
              <a:t>TPM_CHn Se configura entrada o salida de los canales.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9482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Mapa de memoria y registros definidos</a:t>
            </a:r>
            <a:endParaRPr lang="es-MX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484784"/>
            <a:ext cx="4292831" cy="4525963"/>
          </a:xfrm>
        </p:spPr>
      </p:pic>
    </p:spTree>
    <p:extLst>
      <p:ext uri="{BB962C8B-B14F-4D97-AF65-F5344CB8AC3E}">
        <p14:creationId xmlns:p14="http://schemas.microsoft.com/office/powerpoint/2010/main" val="120243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TPMx_SC</a:t>
            </a:r>
            <a:endParaRPr lang="es-MX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449" y="1600200"/>
            <a:ext cx="7447102" cy="4525963"/>
          </a:xfrm>
        </p:spPr>
      </p:pic>
    </p:spTree>
    <p:extLst>
      <p:ext uri="{BB962C8B-B14F-4D97-AF65-F5344CB8AC3E}">
        <p14:creationId xmlns:p14="http://schemas.microsoft.com/office/powerpoint/2010/main" val="267831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TPMx_SC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Bit 8 DMA: Activar la transferencia DMA por el desbordamiento de la bandera.</a:t>
            </a:r>
          </a:p>
          <a:p>
            <a:pPr lvl="1"/>
            <a:r>
              <a:rPr lang="es-MX" dirty="0" smtClean="0"/>
              <a:t>0 Desactiva la transferencia DMA</a:t>
            </a:r>
          </a:p>
          <a:p>
            <a:pPr lvl="1"/>
            <a:r>
              <a:rPr lang="es-MX" dirty="0" smtClean="0"/>
              <a:t>1 Activa la transferencia DMA</a:t>
            </a:r>
          </a:p>
          <a:p>
            <a:r>
              <a:rPr lang="es-MX" dirty="0" smtClean="0"/>
              <a:t>Bit 7 TOF: Bandera del desbordamiento del timer. (Se limpia escribiendo un 1 en TOF)</a:t>
            </a:r>
          </a:p>
          <a:p>
            <a:pPr lvl="1"/>
            <a:r>
              <a:rPr lang="es-MX" dirty="0" smtClean="0"/>
              <a:t>0 no se ha desbordado</a:t>
            </a:r>
          </a:p>
          <a:p>
            <a:pPr lvl="1"/>
            <a:r>
              <a:rPr lang="es-MX" dirty="0" smtClean="0"/>
              <a:t>1 se desbordo</a:t>
            </a:r>
          </a:p>
          <a:p>
            <a:pPr lvl="1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1607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6705</TotalTime>
  <Words>490</Words>
  <Application>Microsoft Office PowerPoint</Application>
  <PresentationFormat>Presentación en pantalla (4:3)</PresentationFormat>
  <Paragraphs>84</Paragraphs>
  <Slides>21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4" baseType="lpstr">
      <vt:lpstr>Arial</vt:lpstr>
      <vt:lpstr>Calibri</vt:lpstr>
      <vt:lpstr>Tema de Office</vt:lpstr>
      <vt:lpstr>TIMERS</vt:lpstr>
      <vt:lpstr>Características de un TPM</vt:lpstr>
      <vt:lpstr>Características de un TPM</vt:lpstr>
      <vt:lpstr>Características de un TPM</vt:lpstr>
      <vt:lpstr>Estructura del TPM</vt:lpstr>
      <vt:lpstr>TPM</vt:lpstr>
      <vt:lpstr>Mapa de memoria y registros definidos</vt:lpstr>
      <vt:lpstr>TPMx_SC</vt:lpstr>
      <vt:lpstr>TPMx_SC</vt:lpstr>
      <vt:lpstr>TPMx_SC</vt:lpstr>
      <vt:lpstr>TPMx_SC</vt:lpstr>
      <vt:lpstr>TPMx_SC</vt:lpstr>
      <vt:lpstr>TPMx_CNT</vt:lpstr>
      <vt:lpstr>TPMx_MOD</vt:lpstr>
      <vt:lpstr>TPMx_CnSC</vt:lpstr>
      <vt:lpstr>TPMx_CnSC</vt:lpstr>
      <vt:lpstr>TPMx_CnSC</vt:lpstr>
      <vt:lpstr>TPMx_CnV</vt:lpstr>
      <vt:lpstr>TPMx_STATUS</vt:lpstr>
      <vt:lpstr>Ejemplo timer up</vt:lpstr>
      <vt:lpstr> Ejm Timer up-down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Versipellis</dc:creator>
  <cp:lastModifiedBy>ACCESO PROHIBIDO</cp:lastModifiedBy>
  <cp:revision>200</cp:revision>
  <dcterms:created xsi:type="dcterms:W3CDTF">2014-10-03T16:26:26Z</dcterms:created>
  <dcterms:modified xsi:type="dcterms:W3CDTF">2019-09-27T16:36:21Z</dcterms:modified>
</cp:coreProperties>
</file>